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8" r:id="rId4"/>
    <p:sldId id="262" r:id="rId5"/>
    <p:sldId id="269" r:id="rId6"/>
    <p:sldId id="258" r:id="rId7"/>
    <p:sldId id="263" r:id="rId8"/>
    <p:sldId id="265" r:id="rId9"/>
    <p:sldId id="266" r:id="rId10"/>
    <p:sldId id="267" r:id="rId11"/>
    <p:sldId id="264" r:id="rId12"/>
    <p:sldId id="25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d. Majharul islam" initials="MMi" lastIdx="1" clrIdx="0">
    <p:extLst>
      <p:ext uri="{19B8F6BF-5375-455C-9EA6-DF929625EA0E}">
        <p15:presenceInfo xmlns:p15="http://schemas.microsoft.com/office/powerpoint/2012/main" userId="707400954e2b5aee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D4DCD8-F4A4-2113-AC6C-1736FBBA2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4159" y="899934"/>
            <a:ext cx="8272373" cy="144955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0C5A6C4-F610-FD0D-601D-E789745B23C5}"/>
              </a:ext>
            </a:extLst>
          </p:cNvPr>
          <p:cNvSpPr txBox="1">
            <a:spLocks/>
          </p:cNvSpPr>
          <p:nvPr/>
        </p:nvSpPr>
        <p:spPr>
          <a:xfrm>
            <a:off x="6670346" y="5134414"/>
            <a:ext cx="5418338" cy="15841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GB" sz="2400" dirty="0"/>
              <a:t>Md. </a:t>
            </a:r>
            <a:r>
              <a:rPr lang="en-GB" sz="2400" dirty="0" err="1"/>
              <a:t>Majharul</a:t>
            </a:r>
            <a:r>
              <a:rPr lang="en-GB" sz="2400" dirty="0"/>
              <a:t> Islam-1811678642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GB" sz="2400" dirty="0" err="1"/>
              <a:t>TanjEla</a:t>
            </a:r>
            <a:r>
              <a:rPr lang="en-GB" sz="2400" dirty="0"/>
              <a:t> Islam- 182 2553 042</a:t>
            </a:r>
            <a:br>
              <a:rPr lang="en-GB" sz="2400" dirty="0"/>
            </a:br>
            <a:r>
              <a:rPr lang="en-GB" sz="2400" dirty="0"/>
              <a:t>Group - 05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Hamburger and Soda">
                <a:extLst>
                  <a:ext uri="{FF2B5EF4-FFF2-40B4-BE49-F238E27FC236}">
                    <a16:creationId xmlns:a16="http://schemas.microsoft.com/office/drawing/2014/main" id="{5412CB50-DB6E-10CE-1700-06AE643705D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564094417"/>
                  </p:ext>
                </p:extLst>
              </p:nvPr>
            </p:nvGraphicFramePr>
            <p:xfrm>
              <a:off x="3925192" y="2349493"/>
              <a:ext cx="2170808" cy="2932494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170808" cy="2932494"/>
                    </a:xfrm>
                    <a:prstGeom prst="rect">
                      <a:avLst/>
                    </a:prstGeom>
                  </am3d:spPr>
                  <am3d:camera>
                    <am3d:pos x="0" y="0" z="8028915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080353" d="1000000"/>
                    <am3d:preTrans dx="0" dy="-1799397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42376" ay="471617" az="14700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8846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Hamburger and Soda">
                <a:extLst>
                  <a:ext uri="{FF2B5EF4-FFF2-40B4-BE49-F238E27FC236}">
                    <a16:creationId xmlns:a16="http://schemas.microsoft.com/office/drawing/2014/main" id="{5412CB50-DB6E-10CE-1700-06AE643705D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25192" y="2349493"/>
                <a:ext cx="2170808" cy="293249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617598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1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C518E-6125-C996-7455-17945B19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0010" y="1950429"/>
            <a:ext cx="4300562" cy="2540548"/>
          </a:xfrm>
        </p:spPr>
        <p:txBody>
          <a:bodyPr>
            <a:normAutofit/>
          </a:bodyPr>
          <a:lstStyle/>
          <a:p>
            <a:r>
              <a:rPr lang="en-GB" dirty="0"/>
              <a:t>Payment Gateway</a:t>
            </a:r>
            <a:br>
              <a:rPr lang="en-GB" dirty="0"/>
            </a:br>
            <a:r>
              <a:rPr lang="en-GB" dirty="0"/>
              <a:t> For Premium User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50FF6D-AFE5-07C1-76C9-346B1B3A1D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93592" y="556389"/>
            <a:ext cx="4177206" cy="5745221"/>
          </a:xfrm>
        </p:spPr>
      </p:pic>
    </p:spTree>
    <p:extLst>
      <p:ext uri="{BB962C8B-B14F-4D97-AF65-F5344CB8AC3E}">
        <p14:creationId xmlns:p14="http://schemas.microsoft.com/office/powerpoint/2010/main" val="2566065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7471">
        <p14:flythrough/>
      </p:transition>
    </mc:Choice>
    <mc:Fallback xmlns="">
      <p:transition spd="slow" advTm="17471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C518E-6125-C996-7455-17945B19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2516187" cy="1478570"/>
          </a:xfrm>
        </p:spPr>
        <p:txBody>
          <a:bodyPr/>
          <a:lstStyle/>
          <a:p>
            <a:r>
              <a:rPr lang="en-GB" dirty="0"/>
              <a:t>about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D09EB5-2570-4E45-E5B0-BBFD70867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0860" y="618518"/>
            <a:ext cx="3838150" cy="5603802"/>
          </a:xfrm>
          <a:prstGeom prst="rect">
            <a:avLst/>
          </a:prstGeom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FD74E2F-4641-89CA-5EB0-6CF4F84156E9}"/>
              </a:ext>
            </a:extLst>
          </p:cNvPr>
          <p:cNvSpPr/>
          <p:nvPr/>
        </p:nvSpPr>
        <p:spPr>
          <a:xfrm>
            <a:off x="765208" y="2532377"/>
            <a:ext cx="5784783" cy="1478570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The Page will contain information of the 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Find Support or any help </a:t>
            </a:r>
          </a:p>
        </p:txBody>
      </p:sp>
    </p:spTree>
    <p:extLst>
      <p:ext uri="{BB962C8B-B14F-4D97-AF65-F5344CB8AC3E}">
        <p14:creationId xmlns:p14="http://schemas.microsoft.com/office/powerpoint/2010/main" val="3470953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7471">
        <p14:conveyor dir="l"/>
      </p:transition>
    </mc:Choice>
    <mc:Fallback xmlns="">
      <p:transition spd="slow" advTm="17471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6CA4C-5040-A4BC-151A-1135CBD57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4220" y="2226475"/>
            <a:ext cx="2639554" cy="1478570"/>
          </a:xfrm>
        </p:spPr>
        <p:txBody>
          <a:bodyPr/>
          <a:lstStyle/>
          <a:p>
            <a:r>
              <a:rPr lang="en-GB" dirty="0"/>
              <a:t>Thank You</a:t>
            </a:r>
            <a:endParaRPr lang="en-US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Happy Face">
                <a:extLst>
                  <a:ext uri="{FF2B5EF4-FFF2-40B4-BE49-F238E27FC236}">
                    <a16:creationId xmlns:a16="http://schemas.microsoft.com/office/drawing/2014/main" id="{193ADF6F-7692-7974-8584-3E960C9CB05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87255923"/>
                  </p:ext>
                </p:extLst>
              </p:nvPr>
            </p:nvGraphicFramePr>
            <p:xfrm>
              <a:off x="7151298" y="2021366"/>
              <a:ext cx="2020864" cy="203683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20864" cy="2036839"/>
                    </a:xfrm>
                    <a:prstGeom prst="rect">
                      <a:avLst/>
                    </a:prstGeom>
                  </am3d:spPr>
                  <am3d:camera>
                    <am3d:pos x="0" y="0" z="8115446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1035753" d="1000000"/>
                    <am3d:preTrans dx="285" dy="0" dz="997314"/>
                    <am3d:scale>
                      <am3d:sx n="1000000" d="1000000"/>
                      <am3d:sy n="1000000" d="1000000"/>
                      <am3d:sz n="1000000" d="1000000"/>
                    </am3d:scale>
                    <am3d:rot ax="355842" ay="69399" az="7207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58643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Happy Face">
                <a:extLst>
                  <a:ext uri="{FF2B5EF4-FFF2-40B4-BE49-F238E27FC236}">
                    <a16:creationId xmlns:a16="http://schemas.microsoft.com/office/drawing/2014/main" id="{193ADF6F-7692-7974-8584-3E960C9CB05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51298" y="2021366"/>
                <a:ext cx="2020864" cy="203683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40427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500" advTm="4604">
        <p15:prstTrans prst="curtains"/>
      </p:transition>
    </mc:Choice>
    <mc:Fallback xmlns="">
      <p:transition spd="slow" advTm="46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mph" presetSubtype="128" accel="20000" decel="2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sum">
                                        <p:cTn id="6" dur="5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3330">
                                          <p:val>
                                            <p:fltVal val="6.9747"/>
                                          </p:val>
                                        </p:tav>
                                        <p:tav tm="6660">
                                          <p:val>
                                            <p:fltVal val="12.1039"/>
                                          </p:val>
                                        </p:tav>
                                        <p:tav tm="9990">
                                          <p:val>
                                            <p:fltVal val="15.6713"/>
                                          </p:val>
                                        </p:tav>
                                        <p:tav tm="13320">
                                          <p:val>
                                            <p:fltVal val="17.9604"/>
                                          </p:val>
                                        </p:tav>
                                        <p:tav tm="16650">
                                          <p:val>
                                            <p:fltVal val="19.2548"/>
                                          </p:val>
                                        </p:tav>
                                        <p:tav tm="19970">
                                          <p:val>
                                            <p:fltVal val="19.8371"/>
                                          </p:val>
                                        </p:tav>
                                        <p:tav tm="23290">
                                          <p:val>
                                            <p:fltVal val="19.9936"/>
                                          </p:val>
                                        </p:tav>
                                        <p:tav tm="26620">
                                          <p:val>
                                            <p:fltVal val="19.9945"/>
                                          </p:val>
                                        </p:tav>
                                        <p:tav tm="29950">
                                          <p:val>
                                            <p:fltVal val="19.8447"/>
                                          </p:val>
                                        </p:tav>
                                        <p:tav tm="33280">
                                          <p:val>
                                            <p:fltVal val="19.2733"/>
                                          </p:val>
                                        </p:tav>
                                        <p:tav tm="36610">
                                          <p:val>
                                            <p:fltVal val="17.9968"/>
                                          </p:val>
                                        </p:tav>
                                        <p:tav tm="39940">
                                          <p:val>
                                            <p:fltVal val="15.7316"/>
                                          </p:val>
                                        </p:tav>
                                        <p:tav tm="43270">
                                          <p:val>
                                            <p:fltVal val="12.194"/>
                                          </p:val>
                                        </p:tav>
                                        <p:tav tm="46600">
                                          <p:val>
                                            <p:fltVal val="7.1005"/>
                                          </p:val>
                                        </p:tav>
                                        <p:tav tm="49930">
                                          <p:val>
                                            <p:fltVal val="0.1675"/>
                                          </p:val>
                                        </p:tav>
                                        <p:tav tm="53250">
                                          <p:val>
                                            <p:fltVal val="-6.8299"/>
                                          </p:val>
                                        </p:tav>
                                        <p:tav tm="56580">
                                          <p:val>
                                            <p:fltVal val="-12.0002"/>
                                          </p:val>
                                        </p:tav>
                                        <p:tav tm="59900">
                                          <p:val>
                                            <p:fltVal val="-15.593"/>
                                          </p:val>
                                        </p:tav>
                                        <p:tav tm="63220">
                                          <p:val>
                                            <p:fltVal val="-17.9075"/>
                                          </p:val>
                                        </p:tav>
                                        <p:tav tm="66540">
                                          <p:val>
                                            <p:fltVal val="-19.2249"/>
                                          </p:val>
                                        </p:tav>
                                        <p:tav tm="69870">
                                          <p:val>
                                            <p:fltVal val="-19.8271"/>
                                          </p:val>
                                        </p:tav>
                                        <p:tav tm="73190">
                                          <p:val>
                                            <p:fltVal val="-19.9924"/>
                                          </p:val>
                                        </p:tav>
                                        <p:tav tm="76510">
                                          <p:val>
                                            <p:fltVal val="-19.9955"/>
                                          </p:val>
                                        </p:tav>
                                        <p:tav tm="79830">
                                          <p:val>
                                            <p:fltVal val="-19.8557"/>
                                          </p:val>
                                        </p:tav>
                                        <p:tav tm="83160">
                                          <p:val>
                                            <p:fltVal val="-19.3045"/>
                                          </p:val>
                                        </p:tav>
                                        <p:tav tm="86480">
                                          <p:val>
                                            <p:fltVal val="-18.0634"/>
                                          </p:val>
                                        </p:tav>
                                        <p:tav tm="89800">
                                          <p:val>
                                            <p:fltVal val="-15.8505"/>
                                          </p:val>
                                        </p:tav>
                                        <p:tav tm="93120">
                                          <p:val>
                                            <p:fltVal val="-12.3847"/>
                                          </p:val>
                                        </p:tav>
                                        <p:tav tm="96450">
                                          <p:val>
                                            <p:fltVal val="-7.3674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513BF-7DB0-4354-9E05-E4E2ACB4D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3135" y="0"/>
            <a:ext cx="3797560" cy="1478570"/>
          </a:xfrm>
        </p:spPr>
        <p:txBody>
          <a:bodyPr/>
          <a:lstStyle/>
          <a:p>
            <a:r>
              <a:rPr lang="en-GB" dirty="0"/>
              <a:t>Registration 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C61B1F-D7E2-BCA5-F12B-2281ABCE5D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9513" y="1658144"/>
            <a:ext cx="6282601" cy="354171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162576365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DB92C-14E8-1B9E-9ED7-564B60A70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6C9057-F816-4944-35F8-75156E2716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2400" y="1890605"/>
            <a:ext cx="4301619" cy="3541712"/>
          </a:xfrm>
        </p:spPr>
      </p:pic>
    </p:spTree>
    <p:extLst>
      <p:ext uri="{BB962C8B-B14F-4D97-AF65-F5344CB8AC3E}">
        <p14:creationId xmlns:p14="http://schemas.microsoft.com/office/powerpoint/2010/main" val="2627576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2EBAB80-6909-C0C4-990A-C5FED01CD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8991" y="353598"/>
            <a:ext cx="2986206" cy="1478570"/>
          </a:xfrm>
        </p:spPr>
        <p:txBody>
          <a:bodyPr/>
          <a:lstStyle/>
          <a:p>
            <a:r>
              <a:rPr lang="en-GB" dirty="0"/>
              <a:t>Login Part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05D3660-7FCD-3E8A-BC29-5958A7AB31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065" y="2001327"/>
            <a:ext cx="6457870" cy="3571936"/>
          </a:xfrm>
          <a:prstGeom prst="rect">
            <a:avLst/>
          </a:prstGeom>
          <a:scene3d>
            <a:camera prst="perspective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7684045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D6DAE-F63B-051E-D9F4-0A924ED32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675" y="149366"/>
            <a:ext cx="2794958" cy="1122303"/>
          </a:xfrm>
        </p:spPr>
        <p:txBody>
          <a:bodyPr/>
          <a:lstStyle/>
          <a:p>
            <a:r>
              <a:rPr lang="en-GB" dirty="0"/>
              <a:t>homepage</a:t>
            </a:r>
            <a:endParaRPr lang="en-US" dirty="0"/>
          </a:p>
        </p:txBody>
      </p:sp>
      <p:pic>
        <p:nvPicPr>
          <p:cNvPr id="7" name="Screenrecorder-2022-08-19-21-10-47-329">
            <a:hlinkClick r:id="" action="ppaction://media"/>
            <a:extLst>
              <a:ext uri="{FF2B5EF4-FFF2-40B4-BE49-F238E27FC236}">
                <a16:creationId xmlns:a16="http://schemas.microsoft.com/office/drawing/2014/main" id="{1DD86417-78FB-D75B-7E44-B9CBCD7E98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-337" t="8922" r="1524" b="5501"/>
          <a:stretch/>
        </p:blipFill>
        <p:spPr>
          <a:xfrm>
            <a:off x="7440067" y="707774"/>
            <a:ext cx="3248063" cy="5442451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558B6F5-8E22-3C75-4816-7F9A42D4D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675" y="1559374"/>
            <a:ext cx="9905999" cy="3541714"/>
          </a:xfrm>
        </p:spPr>
        <p:txBody>
          <a:bodyPr/>
          <a:lstStyle/>
          <a:p>
            <a:r>
              <a:rPr lang="en-US" dirty="0"/>
              <a:t>On top of the Home Page contains Different</a:t>
            </a:r>
            <a:br>
              <a:rPr lang="en-US" dirty="0"/>
            </a:br>
            <a:r>
              <a:rPr lang="en-US" dirty="0"/>
              <a:t> Restaurant’s Special Offer or Notice </a:t>
            </a:r>
          </a:p>
          <a:p>
            <a:r>
              <a:rPr lang="en-US" dirty="0"/>
              <a:t>Recent Posts will contain only those posts user </a:t>
            </a:r>
            <a:br>
              <a:rPr lang="en-US" dirty="0"/>
            </a:br>
            <a:r>
              <a:rPr lang="en-US" dirty="0"/>
              <a:t>have created</a:t>
            </a:r>
          </a:p>
          <a:p>
            <a:r>
              <a:rPr lang="en-US" dirty="0"/>
              <a:t>Admin will Control Pin Posts</a:t>
            </a:r>
          </a:p>
        </p:txBody>
      </p:sp>
    </p:spTree>
    <p:extLst>
      <p:ext uri="{BB962C8B-B14F-4D97-AF65-F5344CB8AC3E}">
        <p14:creationId xmlns:p14="http://schemas.microsoft.com/office/powerpoint/2010/main" val="9775177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2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C518E-6125-C996-7455-17945B19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3024" y="224236"/>
            <a:ext cx="3103416" cy="1478570"/>
          </a:xfrm>
        </p:spPr>
        <p:txBody>
          <a:bodyPr/>
          <a:lstStyle/>
          <a:p>
            <a:r>
              <a:rPr lang="en-GB" dirty="0"/>
              <a:t>User profile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913B448-642A-B1C3-2137-0FC37B9E8E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19864" y="562156"/>
            <a:ext cx="4571999" cy="5733688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pic>
        <p:nvPicPr>
          <p:cNvPr id="4" name="Graphic 3" descr="Arrow Slight curve">
            <a:extLst>
              <a:ext uri="{FF2B5EF4-FFF2-40B4-BE49-F238E27FC236}">
                <a16:creationId xmlns:a16="http://schemas.microsoft.com/office/drawing/2014/main" id="{C54BF116-82BC-858C-7141-996EF0F551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7500" y="2106009"/>
            <a:ext cx="824919" cy="824919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3CBED98-0ED3-C583-E2FC-6B3395E52FA1}"/>
              </a:ext>
            </a:extLst>
          </p:cNvPr>
          <p:cNvSpPr/>
          <p:nvPr/>
        </p:nvSpPr>
        <p:spPr>
          <a:xfrm>
            <a:off x="6839824" y="1954635"/>
            <a:ext cx="1775668" cy="1308682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3C64CD-1C90-550E-8FA9-49A37386E1AF}"/>
              </a:ext>
            </a:extLst>
          </p:cNvPr>
          <p:cNvSpPr/>
          <p:nvPr/>
        </p:nvSpPr>
        <p:spPr>
          <a:xfrm>
            <a:off x="4320330" y="1107347"/>
            <a:ext cx="1266738" cy="10905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A47AB9-4B05-7EE3-9E30-DB96010062DF}"/>
              </a:ext>
            </a:extLst>
          </p:cNvPr>
          <p:cNvSpPr/>
          <p:nvPr/>
        </p:nvSpPr>
        <p:spPr>
          <a:xfrm>
            <a:off x="8967829" y="2197916"/>
            <a:ext cx="1547257" cy="64110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Graphic 11" descr="Arrow Slight curve">
            <a:extLst>
              <a:ext uri="{FF2B5EF4-FFF2-40B4-BE49-F238E27FC236}">
                <a16:creationId xmlns:a16="http://schemas.microsoft.com/office/drawing/2014/main" id="{BB4A10EB-E30A-9E6A-5C39-2D23D046C4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0800000">
            <a:off x="10739305" y="2106009"/>
            <a:ext cx="824919" cy="824919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8A898C1-838D-8729-16A3-8604C359B644}"/>
              </a:ext>
            </a:extLst>
          </p:cNvPr>
          <p:cNvSpPr/>
          <p:nvPr/>
        </p:nvSpPr>
        <p:spPr>
          <a:xfrm>
            <a:off x="6839825" y="3429000"/>
            <a:ext cx="4152038" cy="1308682"/>
          </a:xfrm>
          <a:prstGeom prst="rect">
            <a:avLst/>
          </a:prstGeom>
          <a:noFill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Graphic 14" descr="Arrow Slight curve">
            <a:extLst>
              <a:ext uri="{FF2B5EF4-FFF2-40B4-BE49-F238E27FC236}">
                <a16:creationId xmlns:a16="http://schemas.microsoft.com/office/drawing/2014/main" id="{0435AE1C-C09C-8FAE-6BEC-A1F676CAF6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47500" y="3649864"/>
            <a:ext cx="824919" cy="824919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D1EF5B1-FAC5-875D-C629-5603ABAB44EF}"/>
              </a:ext>
            </a:extLst>
          </p:cNvPr>
          <p:cNvSpPr/>
          <p:nvPr/>
        </p:nvSpPr>
        <p:spPr>
          <a:xfrm>
            <a:off x="843986" y="1630887"/>
            <a:ext cx="5069941" cy="15997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 registered User Manage, Update His Profile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Share his Opinion by Creating Post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Even Can Edit previous Post 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C51FACD-C888-E001-1350-F2C2F1E39768}"/>
              </a:ext>
            </a:extLst>
          </p:cNvPr>
          <p:cNvSpPr/>
          <p:nvPr/>
        </p:nvSpPr>
        <p:spPr>
          <a:xfrm>
            <a:off x="693856" y="3515146"/>
            <a:ext cx="5069941" cy="122253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Recent Activity – Uses Activity of a Registered User</a:t>
            </a:r>
          </a:p>
        </p:txBody>
      </p:sp>
    </p:spTree>
    <p:extLst>
      <p:ext uri="{BB962C8B-B14F-4D97-AF65-F5344CB8AC3E}">
        <p14:creationId xmlns:p14="http://schemas.microsoft.com/office/powerpoint/2010/main" val="423021606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17471">
        <p15:prstTrans prst="pageCurlDouble"/>
      </p:transition>
    </mc:Choice>
    <mc:Fallback xmlns="">
      <p:transition spd="slow" advTm="174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59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C518E-6125-C996-7455-17945B19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3337" y="144065"/>
            <a:ext cx="2516187" cy="1478570"/>
          </a:xfrm>
        </p:spPr>
        <p:txBody>
          <a:bodyPr/>
          <a:lstStyle/>
          <a:p>
            <a:r>
              <a:rPr lang="en-GB" dirty="0"/>
              <a:t>newsfeed</a:t>
            </a:r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3A83C3E2-E52C-FFCE-35A4-BF5E321E11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00800" y="521785"/>
            <a:ext cx="4451380" cy="5814429"/>
          </a:xfrm>
        </p:spPr>
      </p:pic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F19215C-AE96-1FC3-C7E3-F7A6298235A5}"/>
              </a:ext>
            </a:extLst>
          </p:cNvPr>
          <p:cNvSpPr/>
          <p:nvPr/>
        </p:nvSpPr>
        <p:spPr>
          <a:xfrm>
            <a:off x="823479" y="2463634"/>
            <a:ext cx="5069941" cy="1599720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 registered User can see other’s Post, Reviews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Can React/Comment in other’s Post  </a:t>
            </a:r>
          </a:p>
        </p:txBody>
      </p:sp>
    </p:spTree>
    <p:extLst>
      <p:ext uri="{BB962C8B-B14F-4D97-AF65-F5344CB8AC3E}">
        <p14:creationId xmlns:p14="http://schemas.microsoft.com/office/powerpoint/2010/main" val="314587516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 advTm="17471">
        <p15:prstTrans prst="pageCurlDouble"/>
      </p:transition>
    </mc:Choice>
    <mc:Fallback xmlns="">
      <p:transition spd="slow" advTm="17471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C518E-6125-C996-7455-17945B19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3593360" cy="1478570"/>
          </a:xfrm>
        </p:spPr>
        <p:txBody>
          <a:bodyPr/>
          <a:lstStyle/>
          <a:p>
            <a:r>
              <a:rPr lang="en-GB" dirty="0"/>
              <a:t>restaurants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2AD2A8-059E-B450-B53D-2A01C2D2A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7230" y="399263"/>
            <a:ext cx="4086930" cy="6232234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1FFFBBA-810D-A14C-8A6F-BA3861DA4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Restaurant Owner can share </a:t>
            </a:r>
            <a:br>
              <a:rPr lang="en-US" dirty="0"/>
            </a:br>
            <a:r>
              <a:rPr lang="en-US" dirty="0"/>
              <a:t>about his restaurant, Location, Rating &amp; </a:t>
            </a:r>
            <a:br>
              <a:rPr lang="en-US" dirty="0"/>
            </a:br>
            <a:r>
              <a:rPr lang="en-US" dirty="0"/>
              <a:t>Special Notice by Creating A profile.</a:t>
            </a:r>
          </a:p>
          <a:p>
            <a:r>
              <a:rPr lang="en-US" dirty="0"/>
              <a:t>Can Search by Any Review / Reviewer </a:t>
            </a:r>
          </a:p>
        </p:txBody>
      </p:sp>
    </p:spTree>
    <p:extLst>
      <p:ext uri="{BB962C8B-B14F-4D97-AF65-F5344CB8AC3E}">
        <p14:creationId xmlns:p14="http://schemas.microsoft.com/office/powerpoint/2010/main" val="3762000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7471">
        <p:fade/>
      </p:transition>
    </mc:Choice>
    <mc:Fallback xmlns="">
      <p:transition spd="med" advTm="17471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C518E-6125-C996-7455-17945B192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38406"/>
            <a:ext cx="4177207" cy="1478570"/>
          </a:xfrm>
        </p:spPr>
        <p:txBody>
          <a:bodyPr/>
          <a:lstStyle/>
          <a:p>
            <a:r>
              <a:rPr lang="en-GB" dirty="0"/>
              <a:t>Premier customer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2E8EA9-0C73-C2CF-49C0-83C6CB4C4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8331" y="895003"/>
            <a:ext cx="3206062" cy="4896198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F8B1B5C-E5E1-A7F0-AC93-D5C41E229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Act as a Special Feature</a:t>
            </a:r>
          </a:p>
          <a:p>
            <a:r>
              <a:rPr lang="en-US" dirty="0"/>
              <a:t>Premium Account by doing online payment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7725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7471">
        <p14:flythrough/>
      </p:transition>
    </mc:Choice>
    <mc:Fallback xmlns="">
      <p:transition spd="slow" advTm="17471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455</TotalTime>
  <Words>162</Words>
  <Application>Microsoft Office PowerPoint</Application>
  <PresentationFormat>Widescreen</PresentationFormat>
  <Paragraphs>27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Tw Cen MT</vt:lpstr>
      <vt:lpstr>Circuit</vt:lpstr>
      <vt:lpstr>PowerPoint Presentation</vt:lpstr>
      <vt:lpstr>Registration </vt:lpstr>
      <vt:lpstr>PowerPoint Presentation</vt:lpstr>
      <vt:lpstr>Login Part</vt:lpstr>
      <vt:lpstr>homepage</vt:lpstr>
      <vt:lpstr>User profile</vt:lpstr>
      <vt:lpstr>newsfeed</vt:lpstr>
      <vt:lpstr>restaurants</vt:lpstr>
      <vt:lpstr>Premier customer</vt:lpstr>
      <vt:lpstr>Payment Gateway  For Premium User</vt:lpstr>
      <vt:lpstr>about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review blog</dc:title>
  <dc:creator>Md. Majharul islam</dc:creator>
  <cp:lastModifiedBy>Md. Majharul islam</cp:lastModifiedBy>
  <cp:revision>18</cp:revision>
  <dcterms:created xsi:type="dcterms:W3CDTF">2022-08-19T06:51:43Z</dcterms:created>
  <dcterms:modified xsi:type="dcterms:W3CDTF">2022-08-19T21:03:26Z</dcterms:modified>
</cp:coreProperties>
</file>

<file path=docProps/thumbnail.jpeg>
</file>